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5" r:id="rId16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0" Type="http://schemas.openxmlformats.org/officeDocument/2006/relationships/slide" Target="slides/slide9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1" name="Google Shape;4501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8.jpg"/><Relationship Id="rId4" Type="http://schemas.openxmlformats.org/officeDocument/2006/relationships/image" Target="../media/image154.jpg"/></Relationships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p646"/>
          <p:cNvSpPr txBox="1"/>
          <p:nvPr>
            <p:ph type="ctrTitle"/>
          </p:nvPr>
        </p:nvSpPr>
        <p:spPr>
          <a:xfrm>
            <a:off x="755576" y="573528"/>
            <a:ext cx="77697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        PROJECT ON</a:t>
            </a:r>
            <a:b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                </a:t>
            </a:r>
            <a: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MICROSOFT ACCESS</a:t>
            </a:r>
            <a:b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b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4" name="Google Shape;4504;p646"/>
          <p:cNvSpPr/>
          <p:nvPr/>
        </p:nvSpPr>
        <p:spPr>
          <a:xfrm>
            <a:off x="1331640" y="1275606"/>
            <a:ext cx="6912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zh-CN" sz="3200" u="none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zh-CN" sz="3200" u="sng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(HOME TAB AND EXTERNAL DATA TAB)</a:t>
            </a:r>
            <a:br>
              <a:rPr b="0" i="0" lang="zh-CN" sz="3200" u="sng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5" name="Google Shape;4505;p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3597864"/>
            <a:ext cx="2736304" cy="14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506" name="Google Shape;4506;p646"/>
          <p:cNvSpPr/>
          <p:nvPr/>
        </p:nvSpPr>
        <p:spPr>
          <a:xfrm>
            <a:off x="827584" y="3597864"/>
            <a:ext cx="2736300" cy="1404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NO: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REGN NO: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7" name="Google Shape;4507;p6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6136" y="3597864"/>
            <a:ext cx="2880320" cy="14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508" name="Google Shape;4508;p646"/>
          <p:cNvSpPr/>
          <p:nvPr/>
        </p:nvSpPr>
        <p:spPr>
          <a:xfrm>
            <a:off x="5796136" y="3597864"/>
            <a:ext cx="2880300" cy="1404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SUBMITTED TO: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